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57" r:id="rId3"/>
    <p:sldId id="260" r:id="rId4"/>
    <p:sldId id="258" r:id="rId5"/>
    <p:sldId id="264" r:id="rId6"/>
    <p:sldId id="259" r:id="rId7"/>
    <p:sldId id="263" r:id="rId8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2830225"/>
            <a:ext cx="12192000" cy="1321671"/>
          </a:xfrm>
          <a:prstGeom prst="rect">
            <a:avLst/>
          </a:prstGeom>
          <a:solidFill>
            <a:schemeClr val="tx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216000" bIns="0" rtlCol="0" anchor="ctr" anchorCtr="0"/>
          <a:lstStyle/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工单编号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/020301</a:t>
            </a:r>
          </a:p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登录服务器HDM、查看设备运行状态</a:t>
            </a:r>
          </a:p>
          <a:p>
            <a:pPr algn="ctr"/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66815" y="1231607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智慧机房建设与维护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25305" y="4952987"/>
            <a:ext cx="10541390" cy="458908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b="1" kern="100" dirty="0">
                <a:solidFill>
                  <a:schemeClr val="bg1"/>
                </a:solidFill>
                <a:effectLst/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b="1" kern="100" dirty="0">
                <a:solidFill>
                  <a:schemeClr val="bg1"/>
                </a:solidFill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上电后测试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/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登录服务器HDM、查看设备运行状态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上电后测试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519114" y="170697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环境要求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形 8" descr="创意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19987" y="1853262"/>
            <a:ext cx="633506" cy="63350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101340" y="3618865"/>
            <a:ext cx="5990590" cy="1568450"/>
          </a:xfrm>
          <a:prstGeom prst="rect">
            <a:avLst/>
          </a:prstGeom>
          <a:noFill/>
        </p:spPr>
        <p:txBody>
          <a:bodyPr wrap="square" numCol="2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1、网线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2、笔记本电脑1台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3、</a:t>
            </a:r>
            <a:r>
              <a:rPr lang="zh-CN"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新</a:t>
            </a: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华三服务器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619" y="186255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工单介绍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145665" y="3429000"/>
            <a:ext cx="7910195" cy="1568450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1.服务器上电前检查</a:t>
            </a:r>
          </a:p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2.服务器上电后检查 </a:t>
            </a:r>
          </a:p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3.配置管理员电脑ip地址，登录服务器HDM，查看服务器的运行状态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634" y="1985342"/>
            <a:ext cx="633600" cy="633600"/>
          </a:xfrm>
          <a:prstGeom prst="rect">
            <a:avLst/>
          </a:prstGeom>
        </p:spPr>
      </p:pic>
      <p:sp>
        <p:nvSpPr>
          <p:cNvPr id="3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登录服务器HDM、查看设备运行状态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上电后测试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619" y="197812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技能目标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249295" y="3300095"/>
            <a:ext cx="5693410" cy="1568450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1.能通过HDM web界面查看服务基本状态；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2.能安装Windows server 2016；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3.能进行基本网络连通性检查；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634" y="2100912"/>
            <a:ext cx="633600" cy="633600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登录服务器HDM、查看设备运行状态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上电后测试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758509" y="168221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执行步骤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95649" y="1789518"/>
            <a:ext cx="633600" cy="633600"/>
          </a:xfrm>
          <a:prstGeom prst="rect">
            <a:avLst/>
          </a:prstGeom>
        </p:spPr>
      </p:pic>
      <p:sp>
        <p:nvSpPr>
          <p:cNvPr id="4" name="矩形: 圆角 3"/>
          <p:cNvSpPr/>
          <p:nvPr/>
        </p:nvSpPr>
        <p:spPr>
          <a:xfrm>
            <a:off x="3696335" y="3114040"/>
            <a:ext cx="407225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（一）服务器上电前检查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3696970" y="5019040"/>
            <a:ext cx="407098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（三）通过HDM查看服务器基本信息</a:t>
            </a:r>
          </a:p>
        </p:txBody>
      </p:sp>
      <p:sp>
        <p:nvSpPr>
          <p:cNvPr id="12" name="矩形: 圆角 11"/>
          <p:cNvSpPr/>
          <p:nvPr/>
        </p:nvSpPr>
        <p:spPr>
          <a:xfrm>
            <a:off x="3696970" y="4066540"/>
            <a:ext cx="407098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（二）服务器设备上电</a:t>
            </a:r>
          </a:p>
        </p:txBody>
      </p:sp>
      <p:sp>
        <p:nvSpPr>
          <p:cNvPr id="2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登录服务器HDM、查看设备运行状态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上电后测试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389314" y="3581498"/>
            <a:ext cx="18669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再见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55714" y="3886923"/>
            <a:ext cx="633600" cy="6336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18693652-e8e4-4234-aac5-18714164495f"/>
  <p:tag name="COMMONDATA" val="eyJoZGlkIjoiYTU3MjAzOGI1ZWM1NjI3YTE0MjIzZDIwNTMwM2NhZjE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444</Words>
  <Application>Microsoft Office PowerPoint</Application>
  <PresentationFormat>宽屏</PresentationFormat>
  <Paragraphs>25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等线</vt:lpstr>
      <vt:lpstr>等线 Light</vt:lpstr>
      <vt:lpstr>方正姚体</vt:lpstr>
      <vt:lpstr>宋体</vt:lpstr>
      <vt:lpstr>微软雅黑</vt:lpstr>
      <vt:lpstr>Arial</vt:lpstr>
      <vt:lpstr>Times New Roman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HU ROBIN</dc:creator>
  <cp:lastModifiedBy>ROBIN HU</cp:lastModifiedBy>
  <cp:revision>55</cp:revision>
  <dcterms:created xsi:type="dcterms:W3CDTF">2023-01-16T15:07:00Z</dcterms:created>
  <dcterms:modified xsi:type="dcterms:W3CDTF">2025-08-30T13:47:09Z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7A68ABCB79AD40D1974FD2F74821737A</vt:lpwstr>
  </property>
  <property fmtid="{D5CDD505-2E9C-101B-9397-08002B2CF9AE}" pid="3" name="KSOProductBuildVer">
    <vt:lpwstr>2052-11.1.0.13703</vt:lpwstr>
  </property>
</Properties>
</file>